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3" r:id="rId5"/>
    <p:sldId id="266" r:id="rId6"/>
    <p:sldId id="262" r:id="rId7"/>
    <p:sldId id="265" r:id="rId8"/>
    <p:sldId id="260" r:id="rId9"/>
    <p:sldId id="261" r:id="rId10"/>
    <p:sldId id="258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D0E1-448A-47E5-881F-EB59CB2B53EF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B2BA5-B497-44CD-9EEF-557969B2B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(full time year-round employment for a single employer)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B2BA5-B497-44CD-9EEF-557969B2B56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59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citizens who have the right to travel, live, work and study where ever they want in the Union are put on a par with immigrants from countries outside the EU.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B2BA5-B497-44CD-9EEF-557969B2B5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72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Hounga</a:t>
            </a:r>
            <a:r>
              <a:rPr lang="en-GB" dirty="0" smtClean="0"/>
              <a:t> v</a:t>
            </a:r>
            <a:r>
              <a:rPr lang="en-GB" baseline="0" dirty="0" smtClean="0"/>
              <a:t> Allen [2014] SCR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B2BA5-B497-44CD-9EEF-557969B2B56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5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 suggested Modern Slavery Act could grant ability to claim compensation for injury caused by ill treatment based on vulnerable immigration status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B2BA5-B497-44CD-9EEF-557969B2B56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7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Experiencing equality in  the workplace in practice versus creating ‘more law’, hoping it will be ‘better law’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B2BA5-B497-44CD-9EEF-557969B2B56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3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29C-CE83-4CF9-B647-69807FEE945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980A-CCA1-4DDD-8F71-B84E7D29D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17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29C-CE83-4CF9-B647-69807FEE945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980A-CCA1-4DDD-8F71-B84E7D29D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13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29C-CE83-4CF9-B647-69807FEE945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980A-CCA1-4DDD-8F71-B84E7D29D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66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29C-CE83-4CF9-B647-69807FEE945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980A-CCA1-4DDD-8F71-B84E7D29D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2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29C-CE83-4CF9-B647-69807FEE945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980A-CCA1-4DDD-8F71-B84E7D29D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89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29C-CE83-4CF9-B647-69807FEE945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980A-CCA1-4DDD-8F71-B84E7D29D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3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29C-CE83-4CF9-B647-69807FEE945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980A-CCA1-4DDD-8F71-B84E7D29D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40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29C-CE83-4CF9-B647-69807FEE945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980A-CCA1-4DDD-8F71-B84E7D29D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2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29C-CE83-4CF9-B647-69807FEE945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980A-CCA1-4DDD-8F71-B84E7D29D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81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29C-CE83-4CF9-B647-69807FEE945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980A-CCA1-4DDD-8F71-B84E7D29D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83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29C-CE83-4CF9-B647-69807FEE945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980A-CCA1-4DDD-8F71-B84E7D29D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06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DF29C-CE83-4CF9-B647-69807FEE945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980A-CCA1-4DDD-8F71-B84E7D29D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Deserves to be Equal at Work?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A Tataryn</a:t>
            </a:r>
          </a:p>
          <a:p>
            <a:pPr algn="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atataryn@liverpool.ac.uk</a:t>
            </a:r>
          </a:p>
          <a:p>
            <a:pPr algn="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Liverpool</a:t>
            </a:r>
          </a:p>
          <a:p>
            <a:pPr algn="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07.10.2017</a:t>
            </a:r>
          </a:p>
          <a:p>
            <a:pPr algn="r"/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10233"/>
            <a:ext cx="1762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03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 / Economics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law = better law?</a:t>
            </a: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priorities prefer less employment/worker protections </a:t>
            </a:r>
          </a:p>
          <a:p>
            <a:pPr lvl="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cheaper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less benefits, less obligation = more efficient</a:t>
            </a: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56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A Tataryn</a:t>
            </a:r>
          </a:p>
          <a:p>
            <a:pPr algn="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atataryn@liverpool.ac.uk</a:t>
            </a:r>
          </a:p>
          <a:p>
            <a:pPr algn="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Liverpool</a:t>
            </a:r>
          </a:p>
          <a:p>
            <a:pPr algn="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07.10.2017</a:t>
            </a:r>
          </a:p>
          <a:p>
            <a:pPr algn="r"/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10233"/>
            <a:ext cx="1762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72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Equality Law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in Employment for all?</a:t>
            </a: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Gaps: employment law – equality – immigration law </a:t>
            </a:r>
          </a:p>
          <a:p>
            <a:pPr marL="514350" indent="-514350">
              <a:buFont typeface="+mj-lt"/>
              <a:buAutoNum type="alphaLcPeriod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migrant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workers, or persons without recognised citizenship status/precarious immigration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</a:p>
          <a:p>
            <a:pPr marL="457200" lvl="1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disintegration of the old industrial model of employment based on the “standard employment relationship”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non-standard contracts, sham employment contracts and atypical work</a:t>
            </a:r>
          </a:p>
          <a:p>
            <a:pPr marL="857250" lvl="2" indent="0">
              <a:buNone/>
            </a:pP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1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Rhetoric of work and migrant workers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citizens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of ‘EU immigrant’ is non-existent in law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language not betray us: European citizens exercising their right to free movement are not ‘immigrants’. All European citizens have the same rights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Viviane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Reding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Commissioner for Justice, Fundamental Rights and Citizenship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Third-Country Nationals (TCNs)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Precarious workers</a:t>
            </a:r>
          </a:p>
        </p:txBody>
      </p:sp>
    </p:spTree>
    <p:extLst>
      <p:ext uri="{BB962C8B-B14F-4D97-AF65-F5344CB8AC3E}">
        <p14:creationId xmlns:p14="http://schemas.microsoft.com/office/powerpoint/2010/main" val="56284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Counts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an employee?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worker?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discriminated against under the Equality Act 2010?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97152"/>
            <a:ext cx="54991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law: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illegality?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136904" cy="504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1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Taiwo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Oliagbe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(2016) IRLR 719 SC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13(1) Equality Act 2010 ('EA') a person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discriminates against another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if, because of a protected characteristic, A treats B less favourably than A treats or would treat others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9(1): Race includes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colour;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nationality;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 ethnic or national origins.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6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Taiwo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Oliagbe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(2016) IRLR 719 SC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nationality (S 9.1b) include immigration status?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Immigration status is not a protected characteristic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Slavery Act 2015?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8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Inside versus outside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migration, laws and policies do not only ‘manage migration’ but, are critical to the production of social and employment relations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(Bridget Anderson, 2017)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3861048"/>
            <a:ext cx="4103393" cy="25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14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Equality for those ‘inside’?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62640" cy="4565104"/>
          </a:xfrm>
        </p:spPr>
        <p:txBody>
          <a:bodyPr>
            <a:normAutofit/>
          </a:bodyPr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Citizenship as legal status does not equal full inclusion – where is the law going wrong?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exclusions 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32" y="1484784"/>
            <a:ext cx="246169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42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460</Words>
  <Application>Microsoft Office PowerPoint</Application>
  <PresentationFormat>On-screen Show (4:3)</PresentationFormat>
  <Paragraphs>67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Who Deserves to be Equal at Work?</vt:lpstr>
      <vt:lpstr>Equality Law</vt:lpstr>
      <vt:lpstr>Rhetoric of work and migrant workers</vt:lpstr>
      <vt:lpstr>Who Counts</vt:lpstr>
      <vt:lpstr>Case law: illegality?</vt:lpstr>
      <vt:lpstr>Taiwo v Oliagbe (2016) IRLR 719 SC</vt:lpstr>
      <vt:lpstr>Taiwo v Oliagbe (2016) IRLR 719 SC</vt:lpstr>
      <vt:lpstr>Inside versus outside </vt:lpstr>
      <vt:lpstr>Equality for those ‘inside’?</vt:lpstr>
      <vt:lpstr>Law / Economics</vt:lpstr>
      <vt:lpstr>Questions</vt:lpstr>
    </vt:vector>
  </TitlesOfParts>
  <Company>The University of Liverpool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Deserves to be Equal at Work?</dc:title>
  <dc:creator>Tataryn, Anastasia</dc:creator>
  <cp:lastModifiedBy>Tataryn, Anastasia</cp:lastModifiedBy>
  <cp:revision>12</cp:revision>
  <dcterms:created xsi:type="dcterms:W3CDTF">2017-09-26T10:11:25Z</dcterms:created>
  <dcterms:modified xsi:type="dcterms:W3CDTF">2017-09-27T08:42:51Z</dcterms:modified>
</cp:coreProperties>
</file>